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14/12/2010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Countires%20exercise%201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/>
              <a:t>LISTENING TO SOME COUNTRIES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24749"/>
          <a:ext cx="8229600" cy="4680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425501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Number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Country </a:t>
                      </a:r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1.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2.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3.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4.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5.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6.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7.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8.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9.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5501">
                <a:tc>
                  <a:txBody>
                    <a:bodyPr/>
                    <a:lstStyle/>
                    <a:p>
                      <a:r>
                        <a:rPr lang="en-US" noProof="0" smtClean="0"/>
                        <a:t>10.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Write the country you listen to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3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Objeto">
            <a:hlinkClick r:id="rId4" action="ppaction://hlinkfile"/>
          </p:cNvPr>
          <p:cNvGraphicFramePr>
            <a:graphicFrameLocks noChangeAspect="1"/>
          </p:cNvGraphicFramePr>
          <p:nvPr/>
        </p:nvGraphicFramePr>
        <p:xfrm>
          <a:off x="7740352" y="260648"/>
          <a:ext cx="914400" cy="771525"/>
        </p:xfrm>
        <a:graphic>
          <a:graphicData uri="http://schemas.openxmlformats.org/presentationml/2006/ole">
            <p:oleObj spid="_x0000_s1029" name="Objeto empaquetador del shell" showAsIcon="1" r:id="rId5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1718E5FB-2682-4366-81C2-88705F41B977}"/>
</file>

<file path=customXml/itemProps2.xml><?xml version="1.0" encoding="utf-8"?>
<ds:datastoreItem xmlns:ds="http://schemas.openxmlformats.org/officeDocument/2006/customXml" ds:itemID="{B6F80326-FA21-4039-B86D-45639384F63C}"/>
</file>

<file path=customXml/itemProps3.xml><?xml version="1.0" encoding="utf-8"?>
<ds:datastoreItem xmlns:ds="http://schemas.openxmlformats.org/officeDocument/2006/customXml" ds:itemID="{9B1FD4A1-3CCC-48A7-9A12-900CA314E70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490</TotalTime>
  <Words>32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Concurrencia</vt:lpstr>
      <vt:lpstr>Paquete</vt:lpstr>
      <vt:lpstr>LISTENING TO SOME COUNTRIES</vt:lpstr>
      <vt:lpstr>Write the country you listen 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78</cp:revision>
  <dcterms:created xsi:type="dcterms:W3CDTF">2009-03-25T12:49:46Z</dcterms:created>
  <dcterms:modified xsi:type="dcterms:W3CDTF">2010-12-14T07:26:50Z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